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Kanit Light" panose="020B0604020202020204" charset="-34"/>
      <p:regular r:id="rId13"/>
    </p:embeddedFont>
    <p:embeddedFont>
      <p:font typeface="Martel San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5521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6375" y="40576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Niner Mine: Student-Powered Marketplace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057164" y="254472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Welcome to our final presentation on Niner Mine, a student-powered marketplace built at UNC Charlotte where creativity meets community.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057163" y="387036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platform enables students to showcase and sell their creations while connecting buyers with unique campus-made products.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76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4124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992386"/>
            <a:ext cx="6244709" cy="62447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74971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Overview &amp; Motivation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2804398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4151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Vision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2905601"/>
            <a:ext cx="5796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Creating economic opportunities for student creators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006096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Community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269224"/>
            <a:ext cx="44122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Connecting campus creators with buyers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36971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142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Platform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5632847"/>
            <a:ext cx="50764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Full-featured marketplace for student products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Niner Mine addresses the need for student creators to monetize their talents. We've built a complete marketplace solution for the UNC Charlotte community.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643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3360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Vite + React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286750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43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Backend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13360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Python (Flask)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256002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0957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586174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PostgreSQL via Supabase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481876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49143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Hosting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404723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AWS EC2 with FileZilla for deployment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093375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solution leverages modern technologies. This stack ensures scalability and maintainability for long-term growth.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636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787" y="3373041"/>
            <a:ext cx="5527357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System Architecture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87" y="4395430"/>
            <a:ext cx="3270647" cy="8842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94767" y="5611297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Client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994767" y="6089333"/>
            <a:ext cx="2828687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Browser access by students and buyers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434" y="4395430"/>
            <a:ext cx="3270766" cy="8842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65414" y="5611297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Frontend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265414" y="6089333"/>
            <a:ext cx="2828806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React UI hosted on AWS EC2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95430"/>
            <a:ext cx="3270647" cy="8842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6180" y="5611297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Backend API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536180" y="6089333"/>
            <a:ext cx="2828687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Flask middleware handling business logic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5847" y="4395430"/>
            <a:ext cx="3270766" cy="88427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6827" y="5611297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Layer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806827" y="6089333"/>
            <a:ext cx="2828806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PostgreSQL with Stripe payment integration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773787" y="7266503"/>
            <a:ext cx="1308282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architecture follows industry best practices. The separation of concerns enhances maintainability and scalability.</a:t>
            </a:r>
            <a:endParaRPr lang="en-US" sz="17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2D7A861-BE7C-0913-2D14-ED6767C637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49" y="-22294"/>
            <a:ext cx="14630400" cy="29905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07" y="3110389"/>
            <a:ext cx="4919186" cy="200870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Demo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751" y="572333"/>
            <a:ext cx="4798219" cy="599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Features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1751" y="1459944"/>
            <a:ext cx="7800499" cy="1428155"/>
          </a:xfrm>
          <a:prstGeom prst="roundRect">
            <a:avLst>
              <a:gd name="adj" fmla="val 564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71299" y="1659493"/>
            <a:ext cx="2399109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Vendor Onboarding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71299" y="2074426"/>
            <a:ext cx="7401401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Student creators can register and list products with detailed specifications and images.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1751" y="3080028"/>
            <a:ext cx="7800499" cy="1121093"/>
          </a:xfrm>
          <a:prstGeom prst="roundRect">
            <a:avLst>
              <a:gd name="adj" fmla="val 719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871299" y="3279577"/>
            <a:ext cx="2399109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Product Discovery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71299" y="3694509"/>
            <a:ext cx="740140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Intuitive browsing experience with categories, search, and filtering options.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1751" y="4393049"/>
            <a:ext cx="7800499" cy="1121093"/>
          </a:xfrm>
          <a:prstGeom prst="roundRect">
            <a:avLst>
              <a:gd name="adj" fmla="val 719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71299" y="4592598"/>
            <a:ext cx="2399109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Shopping Experience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71299" y="5007531"/>
            <a:ext cx="740140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Add to cart, checkout flow, and secure payment processing via Stripe.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1751" y="5706070"/>
            <a:ext cx="7800499" cy="1121093"/>
          </a:xfrm>
          <a:prstGeom prst="roundRect">
            <a:avLst>
              <a:gd name="adj" fmla="val 719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71299" y="5905619"/>
            <a:ext cx="2399109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Order Management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71299" y="6320552"/>
            <a:ext cx="740140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Tracking, notifications, and status updates for both buyers and sellers.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71751" y="7043023"/>
            <a:ext cx="7800499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These features were all completed in Sprint 3. They form the core functionality of our marketplace.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66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Automated Testing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89058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8427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Backend Tests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3316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Flask route testing with mocked database connections ensures API reliability.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1989058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8427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Frontend Tests (Coming Soon)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33316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React component testing verifies UI behavior across different scenarios.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1989058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8427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Coverage Reports (Coming Soon)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33316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 maintain above 80% test coverage across critical application paths.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67702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testing strategy validates both UI components and backend services. This ensures reliability as we continue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12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Code Organization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27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Frontend Structure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0817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Component-based architecture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5037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Redux for state management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9257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Service modules for API calls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3477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Responsive design patterns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2927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Backend Structure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32928" y="350817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Flask blueprints for routing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395037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Service layer for business logic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2928" y="439257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 access layer for database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332928" y="483477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Third-party integrations (Stripe)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67" y="2955369"/>
            <a:ext cx="3978116" cy="2386846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793790" y="585251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code follows clean architecture principles. This modular approach facilitates maintenance and future enhancements.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04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925" y="3184684"/>
            <a:ext cx="5560100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Next Steps &amp; Conclusion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0925" y="4777026"/>
            <a:ext cx="4180642" cy="208836"/>
          </a:xfrm>
          <a:prstGeom prst="roundRect">
            <a:avLst>
              <a:gd name="adj" fmla="val 4200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30925" y="5299115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Feature Expansion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30925" y="5750719"/>
            <a:ext cx="4180642" cy="10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Add ratings, reviews, and recommendation engine to enhance user experience.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224820" y="4463772"/>
            <a:ext cx="4180642" cy="208836"/>
          </a:xfrm>
          <a:prstGeom prst="roundRect">
            <a:avLst>
              <a:gd name="adj" fmla="val 4200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224820" y="4985861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Mobile Optimization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224820" y="5437465"/>
            <a:ext cx="4180642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Develop responsive design for mobile users and potential native app.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9718715" y="4150519"/>
            <a:ext cx="4180642" cy="208836"/>
          </a:xfrm>
          <a:prstGeom prst="roundRect">
            <a:avLst>
              <a:gd name="adj" fmla="val 4200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718715" y="4672608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Campus Integration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718715" y="5124212"/>
            <a:ext cx="4180642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Partner with university departments for official endorsement and promotion.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30925" y="6987897"/>
            <a:ext cx="13168551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Niner Mine successfully delivers a complete marketplace for student creators. Our platform empowers students to showcase talents and build entrepreneurial skills.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459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Kanit Light</vt:lpstr>
      <vt:lpstr>Martel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Bhanu Krishnamsetty</cp:lastModifiedBy>
  <cp:revision>5</cp:revision>
  <dcterms:created xsi:type="dcterms:W3CDTF">2025-05-01T01:09:36Z</dcterms:created>
  <dcterms:modified xsi:type="dcterms:W3CDTF">2025-05-01T01:17:02Z</dcterms:modified>
</cp:coreProperties>
</file>